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2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7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3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7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3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2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6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8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3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7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5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1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8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5A-2A0C-4FB3-BFE5-55D06C4D929C}" type="datetimeFigureOut">
              <a:rPr lang="hr-HR" smtClean="0"/>
              <a:t>3.3.2016.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7DBC-83E0-4566-A079-5CE1178537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091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05024" y="-998537"/>
            <a:ext cx="8791575" cy="2387600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Informal Roman" panose="030604020304060B0204" pitchFamily="66" charset="0"/>
              </a:rPr>
              <a:t>Nasilje na internetu </a:t>
            </a:r>
            <a:r>
              <a:rPr lang="hr-HR" sz="5400" dirty="0" smtClean="0">
                <a:latin typeface="Informal Roman" panose="030604020304060B0204" pitchFamily="66" charset="0"/>
                <a:sym typeface="Wingdings" panose="05000000000000000000" pitchFamily="2" charset="2"/>
              </a:rPr>
              <a:t></a:t>
            </a:r>
            <a:endParaRPr lang="hr-HR" sz="5400" dirty="0">
              <a:latin typeface="Informal Roman" panose="030604020304060B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26" y="1780871"/>
            <a:ext cx="6963747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9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4" y="879232"/>
            <a:ext cx="6717323" cy="52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ractur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howcard Gothic" panose="04020904020102020604" pitchFamily="82" charset="0"/>
              </a:rPr>
              <a:t>Izradili</a:t>
            </a:r>
            <a:r>
              <a:rPr lang="hr-HR" dirty="0" smtClean="0"/>
              <a:t> </a:t>
            </a:r>
            <a:r>
              <a:rPr lang="hr-HR" dirty="0" smtClean="0"/>
              <a:t>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Poor Richard" panose="02080502050505020702" pitchFamily="18" charset="0"/>
              </a:rPr>
              <a:t>Josip </a:t>
            </a:r>
            <a:r>
              <a:rPr lang="hr-HR" sz="2800" dirty="0" smtClean="0">
                <a:latin typeface="Poor Richard" panose="02080502050505020702" pitchFamily="18" charset="0"/>
              </a:rPr>
              <a:t>Popadić, 7.a</a:t>
            </a:r>
          </a:p>
          <a:p>
            <a:r>
              <a:rPr lang="hr-HR" sz="2800" dirty="0" smtClean="0">
                <a:latin typeface="Poor Richard" panose="02080502050505020702" pitchFamily="18" charset="0"/>
              </a:rPr>
              <a:t>Josip </a:t>
            </a:r>
            <a:r>
              <a:rPr lang="hr-HR" sz="2800" dirty="0">
                <a:latin typeface="Poor Richard" panose="02080502050505020702" pitchFamily="18" charset="0"/>
              </a:rPr>
              <a:t>G</a:t>
            </a:r>
            <a:r>
              <a:rPr lang="hr-HR" sz="2800" dirty="0" smtClean="0">
                <a:latin typeface="Poor Richard" panose="02080502050505020702" pitchFamily="18" charset="0"/>
              </a:rPr>
              <a:t>rgo Kovač, 7.a</a:t>
            </a:r>
            <a:endParaRPr lang="hr-HR" sz="2800" dirty="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</a:t>
            </a:r>
            <a:r>
              <a:rPr lang="hr-HR" dirty="0" smtClean="0"/>
              <a:t>ZAŠTITITI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davati privatne informacije </a:t>
            </a:r>
            <a:r>
              <a:rPr lang="hr-HR" dirty="0" smtClean="0"/>
              <a:t>strancima!!!</a:t>
            </a:r>
            <a:endParaRPr lang="hr-HR" dirty="0" smtClean="0"/>
          </a:p>
          <a:p>
            <a:r>
              <a:rPr lang="hr-HR" dirty="0" smtClean="0"/>
              <a:t>NE dogovarati sastanke s nepoznatim </a:t>
            </a:r>
            <a:r>
              <a:rPr lang="hr-HR" dirty="0" smtClean="0"/>
              <a:t>ljudima!!!</a:t>
            </a:r>
            <a:endParaRPr lang="hr-HR" dirty="0" smtClean="0"/>
          </a:p>
          <a:p>
            <a:r>
              <a:rPr lang="hr-HR" dirty="0" smtClean="0"/>
              <a:t>NE dodavati nepoznate ljude na društvenim </a:t>
            </a:r>
            <a:r>
              <a:rPr lang="hr-HR" dirty="0" smtClean="0"/>
              <a:t>mrežama!!!</a:t>
            </a:r>
            <a:endParaRPr lang="hr-HR" dirty="0" smtClean="0"/>
          </a:p>
          <a:p>
            <a:r>
              <a:rPr lang="hr-HR" dirty="0" smtClean="0"/>
              <a:t>Većina djece ima Facebook profile …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9835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2201" y="301018"/>
            <a:ext cx="9905998" cy="1478570"/>
          </a:xfrm>
        </p:spPr>
        <p:txBody>
          <a:bodyPr/>
          <a:lstStyle/>
          <a:p>
            <a:r>
              <a:rPr lang="hr-HR" dirty="0" smtClean="0"/>
              <a:t>Osnovna pravila ...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995488"/>
            <a:ext cx="8534400" cy="4192620"/>
          </a:xfrm>
        </p:spPr>
      </p:pic>
    </p:spTree>
    <p:extLst>
      <p:ext uri="{BB962C8B-B14F-4D97-AF65-F5344CB8AC3E}">
        <p14:creationId xmlns:p14="http://schemas.microsoft.com/office/powerpoint/2010/main" val="5780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363787"/>
            <a:ext cx="8191500" cy="3912251"/>
          </a:xfrm>
        </p:spPr>
      </p:pic>
      <p:sp>
        <p:nvSpPr>
          <p:cNvPr id="5" name="Strelica dolje 4"/>
          <p:cNvSpPr/>
          <p:nvPr/>
        </p:nvSpPr>
        <p:spPr>
          <a:xfrm>
            <a:off x="259080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368300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8"/>
          <p:cNvSpPr/>
          <p:nvPr/>
        </p:nvSpPr>
        <p:spPr>
          <a:xfrm>
            <a:off x="477520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dolje 9"/>
          <p:cNvSpPr/>
          <p:nvPr/>
        </p:nvSpPr>
        <p:spPr>
          <a:xfrm>
            <a:off x="577215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dolje 10"/>
          <p:cNvSpPr/>
          <p:nvPr/>
        </p:nvSpPr>
        <p:spPr>
          <a:xfrm>
            <a:off x="685800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7943850" y="863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86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00">
        <p15:prstTrans prst="origami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Priznanja neke djece koliko su puta davali informacije nepoznatim ljudima 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2" y="2236788"/>
            <a:ext cx="7118444" cy="3744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500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Ovako počinje… </a:t>
            </a:r>
            <a:r>
              <a:rPr lang="hr-HR" dirty="0" smtClean="0">
                <a:sym typeface="Wingdings" panose="05000000000000000000" pitchFamily="2" charset="2"/>
              </a:rPr>
              <a:t> 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2747168"/>
            <a:ext cx="7597958" cy="3285331"/>
          </a:xfrm>
        </p:spPr>
      </p:pic>
    </p:spTree>
    <p:extLst>
      <p:ext uri="{BB962C8B-B14F-4D97-AF65-F5344CB8AC3E}">
        <p14:creationId xmlns:p14="http://schemas.microsoft.com/office/powerpoint/2010/main" val="63950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crush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Facebook je najopasnija društvena mreža!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16589"/>
          </a:xfrm>
        </p:spPr>
        <p:txBody>
          <a:bodyPr/>
          <a:lstStyle/>
          <a:p>
            <a:r>
              <a:rPr lang="hr-HR" dirty="0" smtClean="0"/>
              <a:t>Preko Facebooka je najopasnije dopisivanje s nepoznatim ljudima, zbog toga što se preko Facebooka može lažno predstaviti, dati krive informacije o sebi.</a:t>
            </a:r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25" y="3197391"/>
            <a:ext cx="6263404" cy="34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Ako upadnete u nevolje…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17531"/>
          </a:xfrm>
        </p:spPr>
        <p:txBody>
          <a:bodyPr/>
          <a:lstStyle/>
          <a:p>
            <a:r>
              <a:rPr lang="hr-HR" dirty="0" smtClean="0"/>
              <a:t>Obratite se roditeljima, starijoj osobi, policiji ili Plavom telefonu</a:t>
            </a:r>
          </a:p>
          <a:p>
            <a:r>
              <a:rPr lang="hr-HR" dirty="0" smtClean="0"/>
              <a:t>Broj Plavog telefona.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74" y="4228135"/>
            <a:ext cx="5889938" cy="2164950"/>
          </a:xfrm>
          <a:prstGeom prst="rect">
            <a:avLst/>
          </a:prstGeom>
        </p:spPr>
      </p:pic>
      <p:sp>
        <p:nvSpPr>
          <p:cNvPr id="5" name="Strelica dolje 4"/>
          <p:cNvSpPr/>
          <p:nvPr/>
        </p:nvSpPr>
        <p:spPr>
          <a:xfrm>
            <a:off x="2176041" y="3345083"/>
            <a:ext cx="682906" cy="80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96" y="3345083"/>
            <a:ext cx="737680" cy="823031"/>
          </a:xfrm>
          <a:prstGeom prst="rect">
            <a:avLst/>
          </a:prstGeom>
        </p:spPr>
      </p:pic>
      <p:sp>
        <p:nvSpPr>
          <p:cNvPr id="8" name="Strelica dolje 7"/>
          <p:cNvSpPr/>
          <p:nvPr/>
        </p:nvSpPr>
        <p:spPr>
          <a:xfrm>
            <a:off x="4184738" y="3366085"/>
            <a:ext cx="682906" cy="80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8"/>
          <p:cNvSpPr/>
          <p:nvPr/>
        </p:nvSpPr>
        <p:spPr>
          <a:xfrm>
            <a:off x="5158806" y="3355583"/>
            <a:ext cx="682906" cy="80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40" y="3364592"/>
            <a:ext cx="737680" cy="82303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48" y="3328905"/>
            <a:ext cx="73768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244" y="678230"/>
            <a:ext cx="9905998" cy="1478570"/>
          </a:xfrm>
        </p:spPr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 Sve više djece oduzima sebi živote zbog nasilja na internetu.. 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34" y="2343639"/>
            <a:ext cx="7907330" cy="3721100"/>
          </a:xfrm>
        </p:spPr>
      </p:pic>
    </p:spTree>
    <p:extLst>
      <p:ext uri="{BB962C8B-B14F-4D97-AF65-F5344CB8AC3E}">
        <p14:creationId xmlns:p14="http://schemas.microsoft.com/office/powerpoint/2010/main" val="28891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117</TotalTime>
  <Words>128</Words>
  <Application>Microsoft Office PowerPoint</Application>
  <PresentationFormat>Široki zaslon</PresentationFormat>
  <Paragraphs>19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Arial</vt:lpstr>
      <vt:lpstr>Informal Roman</vt:lpstr>
      <vt:lpstr>Poor Richard</vt:lpstr>
      <vt:lpstr>Showcard Gothic</vt:lpstr>
      <vt:lpstr>Trebuchet MS</vt:lpstr>
      <vt:lpstr>Tw Cen MT</vt:lpstr>
      <vt:lpstr>Wingdings</vt:lpstr>
      <vt:lpstr>Kružnica</vt:lpstr>
      <vt:lpstr>Nasilje na internetu </vt:lpstr>
      <vt:lpstr>KAKO SE ZAŠTITITI?</vt:lpstr>
      <vt:lpstr>Osnovna pravila ...</vt:lpstr>
      <vt:lpstr>PowerPointova prezentacija</vt:lpstr>
      <vt:lpstr>Priznanja neke djece koliko su puta davali informacije nepoznatim ljudima </vt:lpstr>
      <vt:lpstr>Ovako počinje…   </vt:lpstr>
      <vt:lpstr>Facebook je najopasnija društvena mreža!</vt:lpstr>
      <vt:lpstr>Ako upadnete u nevolje…</vt:lpstr>
      <vt:lpstr> Sve više djece oduzima sebi živote zbog nasilja na internetu.. </vt:lpstr>
      <vt:lpstr>PowerPointova prezentacija</vt:lpstr>
      <vt:lpstr>Izradili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na internetu</dc:title>
  <dc:creator>Ucenik18</dc:creator>
  <cp:lastModifiedBy>Ucenik4</cp:lastModifiedBy>
  <cp:revision>11</cp:revision>
  <dcterms:created xsi:type="dcterms:W3CDTF">2016-02-25T08:58:11Z</dcterms:created>
  <dcterms:modified xsi:type="dcterms:W3CDTF">2016-03-03T14:32:48Z</dcterms:modified>
</cp:coreProperties>
</file>