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rednji stil 2 - Isticanj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63" d="100"/>
          <a:sy n="63" d="100"/>
        </p:scale>
        <p:origin x="78" y="13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089390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1E700B27-DE4C-4B9E-BB11-B9027034A00F}" type="datetimeFigureOut">
              <a:rPr lang="en-US" dirty="0"/>
              <a:pPr/>
              <a:t>3/31/2017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9592" y="3226820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6674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F4739-9812-4A9F-890D-2AD6BA5F6EE8}" type="datetimeFigureOut">
              <a:rPr lang="en-US" dirty="0"/>
              <a:t>3/31/2017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/>
          <a:lstStyle>
            <a:lvl1pPr>
              <a:defRPr sz="40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45AC5-A3F8-44AA-BA8F-596CDCC976D3}" type="datetimeFigureOut">
              <a:rPr lang="en-US" dirty="0"/>
              <a:t>3/31/2017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3" name="TextBox 12"/>
          <p:cNvSpPr txBox="1"/>
          <p:nvPr/>
        </p:nvSpPr>
        <p:spPr>
          <a:xfrm>
            <a:off x="9719438" y="2631815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8295" y="591093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0517"/>
            <a:ext cx="8453906" cy="2698249"/>
          </a:xfrm>
        </p:spPr>
        <p:txBody>
          <a:bodyPr/>
          <a:lstStyle>
            <a:lvl1pPr>
              <a:defRPr sz="40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3B183-A821-4095-A363-9EC968635539}" type="datetimeFigureOut">
              <a:rPr lang="en-US" dirty="0"/>
              <a:t>3/31/2017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32" name="Rectangle 3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33068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D01B4-0AA5-45E6-B2E6-5FA4078AEBCF}" type="datetimeFigureOut">
              <a:rPr lang="en-US" dirty="0"/>
              <a:t>3/31/2017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72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93561"/>
            <a:ext cx="3129168" cy="28334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2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93561"/>
            <a:ext cx="3145380" cy="28334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617299"/>
            <a:ext cx="3161029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93561"/>
            <a:ext cx="3164719" cy="28334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7335C-0450-40D7-8612-B3203BED4F28}" type="datetimeFigureOut">
              <a:rPr lang="en-US" dirty="0"/>
              <a:t>3/31/2017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 sa slik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2" y="4532845"/>
            <a:ext cx="30504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50437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537" y="4532846"/>
            <a:ext cx="3046766" cy="651156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1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84002"/>
            <a:ext cx="3050438" cy="84305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7"/>
            <a:ext cx="3050438" cy="65115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84001"/>
            <a:ext cx="3050437" cy="84305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8153" y="2603500"/>
            <a:ext cx="0" cy="3517594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1905" y="2603500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6A105-2A1C-4284-B4EA-07CF89B1A393}" type="datetimeFigureOut">
              <a:rPr lang="en-US" dirty="0"/>
              <a:t>3/31/2017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8825660" cy="706964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BE609-F3F2-45E6-BD6A-E03A8C86C1AE}" type="datetimeFigureOut">
              <a:rPr lang="en-US" dirty="0"/>
              <a:t>3/31/2017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8"/>
            <a:ext cx="1413933" cy="4748589"/>
          </a:xfrm>
        </p:spPr>
        <p:txBody>
          <a:bodyPr vert="eaVert" anchor="b" anchorCtr="0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8"/>
            <a:ext cx="6247546" cy="4748590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4AD68-089C-4467-A8F3-EA2BBCA6B44E}" type="datetimeFigureOut">
              <a:rPr lang="en-US" dirty="0"/>
              <a:t>3/31/2017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51FCE-E4BB-4680-8E50-3C0E348D2609}" type="datetimeFigureOut">
              <a:rPr lang="en-US" dirty="0"/>
              <a:t>3/31/2017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5"/>
            <a:ext cx="4351023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8" y="2677644"/>
            <a:ext cx="3755379" cy="228382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073D-A903-47F8-8D16-77642FB0DF1F}" type="datetimeFigureOut">
              <a:rPr lang="en-US" dirty="0"/>
              <a:t>3/31/2017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1FA40-626B-4CA1-85D0-7A9016E395BA}" type="datetimeFigureOut">
              <a:rPr lang="en-US" dirty="0"/>
              <a:t>3/31/2017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0" y="3179762"/>
            <a:ext cx="4825159" cy="2840039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25EA-B9DC-48A7-991E-9A82573B1B21}" type="datetimeFigureOut">
              <a:rPr lang="en-US" dirty="0"/>
              <a:t>3/31/2017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B97F8-6CEB-469B-AFCC-889F2A2B1D5A}" type="datetimeFigureOut">
              <a:rPr lang="en-US" dirty="0"/>
              <a:t>3/31/2017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9179F-009E-4FA5-B091-7EBB82A185BD}" type="datetimeFigureOut">
              <a:rPr lang="en-US" dirty="0"/>
              <a:t>3/31/2017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9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2895600"/>
            <a:ext cx="2793158" cy="312927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65CEB-0076-4E37-B880-BCEA9784DE0A}" type="datetimeFigureOut">
              <a:rPr lang="en-US" dirty="0"/>
              <a:t>3/31/2017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60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49E5E-3896-4118-99A7-7B85668F1C5E}" type="datetimeFigureOut">
              <a:rPr lang="en-US" dirty="0"/>
              <a:t>3/31/2017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26" name="Rectangle 2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0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3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2603500"/>
            <a:ext cx="8761412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06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7E0D914D-B099-4142-A885-11F276715148}" type="datetimeFigureOut">
              <a:rPr lang="en-US" dirty="0"/>
              <a:t>3/31/2017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 b="1" i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2" name="Rectangle 2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3269293" y="1961947"/>
            <a:ext cx="6711320" cy="2071434"/>
          </a:xfrm>
        </p:spPr>
        <p:txBody>
          <a:bodyPr/>
          <a:lstStyle/>
          <a:p>
            <a:r>
              <a:rPr lang="hr-HR" sz="8000" dirty="0" smtClean="0">
                <a:solidFill>
                  <a:schemeClr val="tx1"/>
                </a:solidFill>
                <a:latin typeface="Algerian" panose="04020705040A02060702" pitchFamily="82" charset="0"/>
              </a:rPr>
              <a:t>ASOCIJACIJA</a:t>
            </a:r>
            <a:endParaRPr lang="hr-HR" sz="8000" dirty="0">
              <a:solidFill>
                <a:schemeClr val="tx1"/>
              </a:solidFill>
              <a:latin typeface="Algerian" panose="04020705040A02060702" pitchFamily="82" charset="0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r"/>
            <a:endParaRPr lang="hr-HR" sz="2800" dirty="0">
              <a:solidFill>
                <a:schemeClr val="tx1"/>
              </a:solidFill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9935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ic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2459661"/>
              </p:ext>
            </p:extLst>
          </p:nvPr>
        </p:nvGraphicFramePr>
        <p:xfrm>
          <a:off x="1665960" y="719664"/>
          <a:ext cx="8494040" cy="3885821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029218"/>
                <a:gridCol w="2192055"/>
                <a:gridCol w="2149257"/>
                <a:gridCol w="2123510"/>
              </a:tblGrid>
              <a:tr h="633147">
                <a:tc>
                  <a:txBody>
                    <a:bodyPr/>
                    <a:lstStyle/>
                    <a:p>
                      <a:r>
                        <a:rPr lang="hr-HR" sz="2000" dirty="0" smtClean="0">
                          <a:solidFill>
                            <a:schemeClr val="tx1"/>
                          </a:solidFill>
                          <a:latin typeface="Algerian" panose="04020705040A02060702" pitchFamily="82" charset="0"/>
                        </a:rPr>
                        <a:t>ZNAMENITOSTI</a:t>
                      </a:r>
                      <a:endParaRPr lang="hr-HR" sz="2000" dirty="0">
                        <a:solidFill>
                          <a:schemeClr val="tx1"/>
                        </a:solidFill>
                        <a:latin typeface="Algerian" panose="04020705040A02060702" pitchFamily="8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800" dirty="0" smtClean="0">
                          <a:solidFill>
                            <a:schemeClr val="tx1"/>
                          </a:solidFill>
                          <a:latin typeface="Algerian" panose="04020705040A02060702" pitchFamily="82" charset="0"/>
                        </a:rPr>
                        <a:t>PARKOVI</a:t>
                      </a:r>
                      <a:endParaRPr lang="hr-HR" sz="2800" dirty="0">
                        <a:solidFill>
                          <a:schemeClr val="tx1"/>
                        </a:solidFill>
                        <a:latin typeface="Algerian" panose="04020705040A02060702" pitchFamily="8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800" dirty="0" smtClean="0">
                          <a:solidFill>
                            <a:schemeClr val="tx1"/>
                          </a:solidFill>
                          <a:latin typeface="Algerian" panose="04020705040A02060702" pitchFamily="82" charset="0"/>
                        </a:rPr>
                        <a:t>GLUMCI</a:t>
                      </a:r>
                      <a:endParaRPr lang="hr-HR" sz="2800" dirty="0">
                        <a:solidFill>
                          <a:schemeClr val="tx1"/>
                        </a:solidFill>
                        <a:latin typeface="Algerian" panose="04020705040A02060702" pitchFamily="8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800" dirty="0" smtClean="0">
                          <a:solidFill>
                            <a:schemeClr val="tx1"/>
                          </a:solidFill>
                          <a:latin typeface="Algerian" panose="04020705040A02060702" pitchFamily="82" charset="0"/>
                        </a:rPr>
                        <a:t>NOGOMET</a:t>
                      </a:r>
                      <a:endParaRPr lang="hr-HR" sz="2800" dirty="0">
                        <a:solidFill>
                          <a:schemeClr val="tx1"/>
                        </a:solidFill>
                        <a:latin typeface="Algerian" panose="04020705040A02060702" pitchFamily="82" charset="0"/>
                      </a:endParaRPr>
                    </a:p>
                  </a:txBody>
                  <a:tcPr/>
                </a:tc>
              </a:tr>
              <a:tr h="1031977">
                <a:tc>
                  <a:txBody>
                    <a:bodyPr/>
                    <a:lstStyle/>
                    <a:p>
                      <a:r>
                        <a:rPr lang="hr-HR" sz="2400" dirty="0" smtClean="0">
                          <a:latin typeface="Algerian" panose="04020705040A02060702" pitchFamily="82" charset="0"/>
                        </a:rPr>
                        <a:t>KATEDRALA</a:t>
                      </a:r>
                      <a:r>
                        <a:rPr lang="hr-HR" sz="2400" baseline="0" dirty="0" smtClean="0">
                          <a:latin typeface="Algerian" panose="04020705040A02060702" pitchFamily="82" charset="0"/>
                        </a:rPr>
                        <a:t> SVETOG PAVLA</a:t>
                      </a:r>
                      <a:endParaRPr lang="hr-HR" sz="2400" dirty="0">
                        <a:latin typeface="Algerian" panose="04020705040A02060702" pitchFamily="8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3200" b="0" i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r>
                        <a:rPr lang="hr-HR" sz="2800" b="0" i="0" dirty="0" smtClean="0">
                          <a:solidFill>
                            <a:schemeClr val="tx1"/>
                          </a:solidFill>
                          <a:effectLst/>
                          <a:latin typeface="Algerian" panose="04020705040A02060702" pitchFamily="82" charset="0"/>
                        </a:rPr>
                        <a:t>HYDE</a:t>
                      </a:r>
                      <a:r>
                        <a:rPr lang="hr-HR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Algerian" panose="04020705040A02060702" pitchFamily="82" charset="0"/>
                        </a:rPr>
                        <a:t> PARK</a:t>
                      </a:r>
                      <a:endParaRPr lang="hr-HR" sz="2800" dirty="0">
                        <a:solidFill>
                          <a:schemeClr val="tx1"/>
                        </a:solidFill>
                        <a:latin typeface="Algerian" panose="04020705040A02060702" pitchFamily="8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800" b="0" i="0" kern="1200" dirty="0" smtClean="0">
                          <a:solidFill>
                            <a:schemeClr val="tx1"/>
                          </a:solidFill>
                          <a:effectLst/>
                          <a:latin typeface="Algerian" panose="04020705040A02060702" pitchFamily="82" charset="0"/>
                          <a:ea typeface="+mn-ea"/>
                          <a:cs typeface="+mn-cs"/>
                        </a:rPr>
                        <a:t>Elizabeth Taylor</a:t>
                      </a:r>
                      <a:endParaRPr lang="hr-HR" sz="2800" dirty="0">
                        <a:solidFill>
                          <a:schemeClr val="tx1"/>
                        </a:solidFill>
                        <a:latin typeface="Algerian" panose="04020705040A02060702" pitchFamily="8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3200" dirty="0" smtClean="0">
                          <a:latin typeface="Algerian" panose="04020705040A02060702" pitchFamily="82" charset="0"/>
                        </a:rPr>
                        <a:t>ARSENAL</a:t>
                      </a:r>
                      <a:endParaRPr lang="hr-HR" sz="3200" dirty="0">
                        <a:latin typeface="Algerian" panose="04020705040A02060702" pitchFamily="82" charset="0"/>
                      </a:endParaRPr>
                    </a:p>
                  </a:txBody>
                  <a:tcPr/>
                </a:tc>
              </a:tr>
              <a:tr h="1031977">
                <a:tc>
                  <a:txBody>
                    <a:bodyPr/>
                    <a:lstStyle/>
                    <a:p>
                      <a:r>
                        <a:rPr lang="hr-HR" sz="3200" dirty="0" smtClean="0">
                          <a:latin typeface="Algerian" panose="04020705040A02060702" pitchFamily="82" charset="0"/>
                        </a:rPr>
                        <a:t>DUNGEON</a:t>
                      </a:r>
                      <a:endParaRPr lang="hr-HR" sz="3200" dirty="0">
                        <a:latin typeface="Algerian" panose="04020705040A02060702" pitchFamily="8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400" dirty="0" smtClean="0">
                          <a:solidFill>
                            <a:schemeClr val="tx1"/>
                          </a:solidFill>
                          <a:latin typeface="Algerian" panose="04020705040A02060702" pitchFamily="82" charset="0"/>
                        </a:rPr>
                        <a:t>ST. JAMES*S</a:t>
                      </a:r>
                      <a:endParaRPr lang="hr-HR" sz="2400" dirty="0">
                        <a:solidFill>
                          <a:schemeClr val="tx1"/>
                        </a:solidFill>
                        <a:latin typeface="Algerian" panose="04020705040A02060702" pitchFamily="8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800" b="0" i="0" kern="1200" dirty="0" smtClean="0">
                          <a:solidFill>
                            <a:schemeClr val="dk1"/>
                          </a:solidFill>
                          <a:effectLst/>
                          <a:latin typeface="Algerian" panose="04020705040A02060702" pitchFamily="82" charset="0"/>
                          <a:ea typeface="+mn-ea"/>
                          <a:cs typeface="+mn-cs"/>
                        </a:rPr>
                        <a:t>Jude </a:t>
                      </a:r>
                      <a:r>
                        <a:rPr lang="hr-HR" sz="2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Algerian" panose="04020705040A02060702" pitchFamily="82" charset="0"/>
                          <a:ea typeface="+mn-ea"/>
                          <a:cs typeface="+mn-cs"/>
                        </a:rPr>
                        <a:t>Law</a:t>
                      </a:r>
                      <a:endParaRPr lang="hr-HR" sz="2800" dirty="0">
                        <a:latin typeface="Algerian" panose="04020705040A02060702" pitchFamily="8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3200" dirty="0" smtClean="0">
                          <a:latin typeface="Algerian" panose="04020705040A02060702" pitchFamily="82" charset="0"/>
                        </a:rPr>
                        <a:t>CHELSEA</a:t>
                      </a:r>
                      <a:endParaRPr lang="hr-HR" sz="3200" dirty="0">
                        <a:latin typeface="Algerian" panose="04020705040A02060702" pitchFamily="82" charset="0"/>
                      </a:endParaRPr>
                    </a:p>
                  </a:txBody>
                  <a:tcPr/>
                </a:tc>
              </a:tr>
              <a:tr h="1031977">
                <a:tc gridSpan="4">
                  <a:txBody>
                    <a:bodyPr/>
                    <a:lstStyle/>
                    <a:p>
                      <a:pPr algn="ctr"/>
                      <a:r>
                        <a:rPr lang="hr-HR" sz="6000" dirty="0" smtClean="0">
                          <a:solidFill>
                            <a:schemeClr val="tx1"/>
                          </a:solidFill>
                          <a:latin typeface="Algerian" panose="04020705040A02060702" pitchFamily="82" charset="0"/>
                        </a:rPr>
                        <a:t>LONDON</a:t>
                      </a:r>
                      <a:endParaRPr lang="hr-HR" sz="6000" dirty="0">
                        <a:solidFill>
                          <a:schemeClr val="tx1"/>
                        </a:solidFill>
                        <a:latin typeface="Algerian" panose="04020705040A02060702" pitchFamily="82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Pravokutnik 2"/>
          <p:cNvSpPr/>
          <p:nvPr/>
        </p:nvSpPr>
        <p:spPr>
          <a:xfrm>
            <a:off x="1691014" y="751562"/>
            <a:ext cx="1979112" cy="5887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4" name="Pravokutnik 3"/>
          <p:cNvSpPr/>
          <p:nvPr/>
        </p:nvSpPr>
        <p:spPr>
          <a:xfrm>
            <a:off x="3695177" y="736529"/>
            <a:ext cx="2192055" cy="5887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Pravokutnik 4"/>
          <p:cNvSpPr/>
          <p:nvPr/>
        </p:nvSpPr>
        <p:spPr>
          <a:xfrm>
            <a:off x="5862180" y="751561"/>
            <a:ext cx="2192055" cy="5887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Pravokutnik 5"/>
          <p:cNvSpPr/>
          <p:nvPr/>
        </p:nvSpPr>
        <p:spPr>
          <a:xfrm>
            <a:off x="8054235" y="751561"/>
            <a:ext cx="2079322" cy="5887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" name="Pravokutnik 6"/>
          <p:cNvSpPr/>
          <p:nvPr/>
        </p:nvSpPr>
        <p:spPr>
          <a:xfrm>
            <a:off x="3720231" y="1340284"/>
            <a:ext cx="2141949" cy="117744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" name="Pravokutnik 7"/>
          <p:cNvSpPr/>
          <p:nvPr/>
        </p:nvSpPr>
        <p:spPr>
          <a:xfrm>
            <a:off x="5843391" y="1340284"/>
            <a:ext cx="2210843" cy="117744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" name="Pravokutnik 8"/>
          <p:cNvSpPr/>
          <p:nvPr/>
        </p:nvSpPr>
        <p:spPr>
          <a:xfrm>
            <a:off x="8054234" y="1340284"/>
            <a:ext cx="2110635" cy="117744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0" name="Pravokutnik 9"/>
          <p:cNvSpPr/>
          <p:nvPr/>
        </p:nvSpPr>
        <p:spPr>
          <a:xfrm>
            <a:off x="1691014" y="1340284"/>
            <a:ext cx="1997902" cy="117744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1" name="Pravokutnik 10"/>
          <p:cNvSpPr/>
          <p:nvPr/>
        </p:nvSpPr>
        <p:spPr>
          <a:xfrm>
            <a:off x="1691014" y="2517732"/>
            <a:ext cx="1979111" cy="102713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2" name="Pravokutnik 11"/>
          <p:cNvSpPr/>
          <p:nvPr/>
        </p:nvSpPr>
        <p:spPr>
          <a:xfrm>
            <a:off x="3695176" y="2517732"/>
            <a:ext cx="2141951" cy="102713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3" name="Pravokutnik 12"/>
          <p:cNvSpPr/>
          <p:nvPr/>
        </p:nvSpPr>
        <p:spPr>
          <a:xfrm>
            <a:off x="5862174" y="2511469"/>
            <a:ext cx="2192053" cy="102713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4" name="Pravokutnik 13"/>
          <p:cNvSpPr/>
          <p:nvPr/>
        </p:nvSpPr>
        <p:spPr>
          <a:xfrm>
            <a:off x="8029187" y="2517732"/>
            <a:ext cx="2148208" cy="102713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5" name="Pravokutnik 14"/>
          <p:cNvSpPr/>
          <p:nvPr/>
        </p:nvSpPr>
        <p:spPr>
          <a:xfrm>
            <a:off x="1691014" y="3538603"/>
            <a:ext cx="8492644" cy="101460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25143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4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5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7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7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1816947"/>
          </a:xfrm>
        </p:spPr>
        <p:txBody>
          <a:bodyPr/>
          <a:lstStyle/>
          <a:p>
            <a:r>
              <a:rPr lang="hr-HR" sz="9600" dirty="0" smtClean="0">
                <a:solidFill>
                  <a:schemeClr val="tx1"/>
                </a:solidFill>
                <a:latin typeface="Algerian" panose="04020705040A02060702" pitchFamily="82" charset="0"/>
              </a:rPr>
              <a:t>IZRADILE:</a:t>
            </a:r>
            <a:endParaRPr lang="hr-HR" sz="9600" dirty="0">
              <a:solidFill>
                <a:schemeClr val="tx1"/>
              </a:solidFill>
              <a:latin typeface="Algerian" panose="04020705040A02060702" pitchFamily="82" charset="0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154955" y="3916680"/>
            <a:ext cx="8825658" cy="1722120"/>
          </a:xfrm>
        </p:spPr>
        <p:txBody>
          <a:bodyPr>
            <a:normAutofit fontScale="32500" lnSpcReduction="20000"/>
          </a:bodyPr>
          <a:lstStyle/>
          <a:p>
            <a:pPr lvl="0">
              <a:buClr>
                <a:srgbClr val="ACD433"/>
              </a:buClr>
            </a:pPr>
            <a:r>
              <a:rPr lang="hr-HR" sz="17600" dirty="0">
                <a:solidFill>
                  <a:prstClr val="black"/>
                </a:solidFill>
                <a:latin typeface="Algerian" panose="04020705040A02060702" pitchFamily="82" charset="0"/>
              </a:rPr>
              <a:t>KARLA ČAVKA</a:t>
            </a:r>
          </a:p>
          <a:p>
            <a:pPr lvl="0">
              <a:buClr>
                <a:srgbClr val="ACD433"/>
              </a:buClr>
            </a:pPr>
            <a:r>
              <a:rPr lang="hr-HR" sz="17600" dirty="0">
                <a:solidFill>
                  <a:prstClr val="black"/>
                </a:solidFill>
                <a:latin typeface="Algerian" panose="04020705040A02060702" pitchFamily="82" charset="0"/>
              </a:rPr>
              <a:t>ŽELJANA RITAŽ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669617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ba za sastanke za ion">
  <a:themeElements>
    <a:clrScheme name="Ion Boardroom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A3AB87EF-B655-4FFF-8D05-F333AD7F278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51</TotalTime>
  <Words>25</Words>
  <Application>Microsoft Office PowerPoint</Application>
  <PresentationFormat>Široki zaslon</PresentationFormat>
  <Paragraphs>17</Paragraphs>
  <Slides>3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3</vt:i4>
      </vt:variant>
    </vt:vector>
  </HeadingPairs>
  <TitlesOfParts>
    <vt:vector size="8" baseType="lpstr">
      <vt:lpstr>Algerian</vt:lpstr>
      <vt:lpstr>Arial</vt:lpstr>
      <vt:lpstr>Century Gothic</vt:lpstr>
      <vt:lpstr>Wingdings 3</vt:lpstr>
      <vt:lpstr>Soba za sastanke za ion</vt:lpstr>
      <vt:lpstr>ASOCIJACIJA</vt:lpstr>
      <vt:lpstr>PowerPointova prezentacija</vt:lpstr>
      <vt:lpstr>IZRADILE: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LONDON</dc:title>
  <dc:creator>Ucenik07</dc:creator>
  <cp:lastModifiedBy>Ucenik07</cp:lastModifiedBy>
  <cp:revision>6</cp:revision>
  <dcterms:created xsi:type="dcterms:W3CDTF">2017-03-31T15:34:43Z</dcterms:created>
  <dcterms:modified xsi:type="dcterms:W3CDTF">2017-03-31T16:26:37Z</dcterms:modified>
</cp:coreProperties>
</file>