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53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5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2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0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64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4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3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0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47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pPr algn="ctr"/>
            <a:r>
              <a:rPr lang="hr-HR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BITKA ZA VUKOVAR</a:t>
            </a:r>
            <a:endParaRPr lang="hr-HR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221" y="1353065"/>
            <a:ext cx="4415893" cy="4664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13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vodotoranj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Vukovarski </a:t>
            </a:r>
            <a:r>
              <a:rPr lang="hr-HR" dirty="0"/>
              <a:t>vodotoranj je građevina u Vukovaru, u Hrvatskoj, simbol stradanja i otpora </a:t>
            </a:r>
            <a:r>
              <a:rPr lang="hr-HR" dirty="0" smtClean="0"/>
              <a:t>grada.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Vodotoranj je izgrađen je 1968. </a:t>
            </a:r>
            <a:r>
              <a:rPr lang="hr-HR" dirty="0"/>
              <a:t>godine, kao zamjena za dotadašnji vodotoranj u središtu grada (pored Hotela Dunav, na današnjem Trgu Republike Hrvatske</a:t>
            </a:r>
            <a:r>
              <a:rPr lang="hr-HR" dirty="0" smtClean="0"/>
              <a:t>). Visok </a:t>
            </a:r>
            <a:r>
              <a:rPr lang="hr-HR" dirty="0"/>
              <a:t>je 50 metara, a izgradila ga je zagrebačka tvrtka </a:t>
            </a:r>
            <a:r>
              <a:rPr lang="hr-HR" dirty="0" err="1" smtClean="0"/>
              <a:t>Hidrotehno</a:t>
            </a:r>
            <a:r>
              <a:rPr lang="hr-HR" dirty="0" smtClean="0"/>
              <a:t> </a:t>
            </a:r>
            <a:r>
              <a:rPr lang="hr-HR" dirty="0"/>
              <a:t>prema projektu tvrtke Plan u tadašnjem gradskom perivoju i izletištu tzv. </a:t>
            </a:r>
            <a:r>
              <a:rPr lang="hr-HR" dirty="0" err="1"/>
              <a:t>N</a:t>
            </a:r>
            <a:r>
              <a:rPr lang="hr-HR" dirty="0" err="1" smtClean="0"/>
              <a:t>ajpar-bašći</a:t>
            </a:r>
            <a:r>
              <a:rPr lang="hr-HR" dirty="0" smtClean="0"/>
              <a:t>, </a:t>
            </a:r>
            <a:r>
              <a:rPr lang="hr-HR" dirty="0"/>
              <a:t>na ulazu u vukovarsko gradsko naselje Mitnicu.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6234">
            <a:off x="7348854" y="3666529"/>
            <a:ext cx="1853456" cy="27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56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Ovčara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Ovčara, odnosno pokolj u Vukovaru, je bio ratni zločin kojeg su počinili pripadnici JNA i srpskih paravojnih postrojbi u noći sa 20. na 21. studenog 1991. tijekom srpske okupacije Vukovara kada je ubijeno između </a:t>
            </a:r>
            <a:r>
              <a:rPr lang="hr-HR" dirty="0" smtClean="0"/>
              <a:t>255 </a:t>
            </a:r>
            <a:r>
              <a:rPr lang="hr-HR" dirty="0"/>
              <a:t>i 264 civila i </a:t>
            </a:r>
            <a:r>
              <a:rPr lang="hr-HR" dirty="0" smtClean="0"/>
              <a:t>vojnika.</a:t>
            </a:r>
          </a:p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799" y="3167062"/>
            <a:ext cx="2619375" cy="1743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50" y="3114674"/>
            <a:ext cx="2466975" cy="1847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4688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Vukovarska bolnica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910303"/>
            <a:ext cx="10058400" cy="4023360"/>
          </a:xfrm>
        </p:spPr>
        <p:txBody>
          <a:bodyPr/>
          <a:lstStyle/>
          <a:p>
            <a:r>
              <a:rPr lang="hr-HR" dirty="0"/>
              <a:t>Prva bolnica u Vukovaru podignuta je iz zaklade Ane </a:t>
            </a:r>
            <a:r>
              <a:rPr lang="hr-HR" dirty="0" err="1"/>
              <a:t>Magotay</a:t>
            </a:r>
            <a:r>
              <a:rPr lang="hr-HR" dirty="0"/>
              <a:t>, supruge gradskog suca i otvorena 17. listopada 1857. godine. Nova bolnica utemeljena je 1939. godine. Na današnjoj lokaciji otvorena je 14. rujna 1940. godine pod nazivom Opća bolnica Milosrdnih sestara sv. Križa. </a:t>
            </a:r>
            <a:endParaRPr lang="hr-HR" dirty="0" smtClean="0"/>
          </a:p>
          <a:p>
            <a:r>
              <a:rPr lang="hr-HR" dirty="0"/>
              <a:t>U sklopu bolnice od 2006. godine nalazi se stalna muzejska izložba Mjesto sjećanja - Vukovarska bolnica 1991. koja je otvorena za </a:t>
            </a:r>
            <a:r>
              <a:rPr lang="hr-HR" dirty="0" smtClean="0"/>
              <a:t>posjetitelje. U </a:t>
            </a:r>
            <a:r>
              <a:rPr lang="hr-HR" dirty="0"/>
              <a:t>dvorištu bolnice zaslugom Mladena Pavkovića postavljen je i Spomen križ - Da se ne zaboravi.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3101">
            <a:off x="1648488" y="4129435"/>
            <a:ext cx="2601907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283">
            <a:off x="6169799" y="4112214"/>
            <a:ext cx="3652833" cy="16987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42309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Nešto o Vukovaru!!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Vukovar je grad i najveća hrvatska riječna luka na </a:t>
            </a:r>
            <a:r>
              <a:rPr lang="sv-SE" dirty="0" smtClean="0"/>
              <a:t>Dunavu</a:t>
            </a:r>
            <a:r>
              <a:rPr lang="hr-HR" dirty="0" smtClean="0"/>
              <a:t>.</a:t>
            </a:r>
          </a:p>
          <a:p>
            <a:r>
              <a:rPr lang="hr-HR" dirty="0"/>
              <a:t>On je i upravno, obrazovno, gospodarsko i kulturno središte Vukovarsko-srijemske županije</a:t>
            </a:r>
            <a:r>
              <a:rPr lang="hr-HR" dirty="0" smtClean="0"/>
              <a:t>.</a:t>
            </a:r>
          </a:p>
          <a:p>
            <a:r>
              <a:rPr lang="hr-HR" dirty="0"/>
              <a:t>U sačuvanim pisanim dokumentima Vukovar se spominje već početkom 13. stoljeća kao </a:t>
            </a:r>
            <a:r>
              <a:rPr lang="hr-HR" dirty="0" err="1"/>
              <a:t>Volko</a:t>
            </a:r>
            <a:r>
              <a:rPr lang="hr-HR" dirty="0"/>
              <a:t>, </a:t>
            </a:r>
            <a:r>
              <a:rPr lang="hr-HR" dirty="0" err="1"/>
              <a:t>Walk</a:t>
            </a:r>
            <a:r>
              <a:rPr lang="hr-HR" dirty="0"/>
              <a:t>, </a:t>
            </a:r>
            <a:r>
              <a:rPr lang="hr-HR" dirty="0" err="1"/>
              <a:t>Wolkov</a:t>
            </a:r>
            <a:r>
              <a:rPr lang="hr-HR" dirty="0"/>
              <a:t>, odnosno hrvatski </a:t>
            </a:r>
            <a:r>
              <a:rPr lang="hr-HR" dirty="0" err="1"/>
              <a:t>Vukovo</a:t>
            </a:r>
            <a:r>
              <a:rPr lang="hr-HR" dirty="0"/>
              <a:t>. Ime </a:t>
            </a:r>
            <a:r>
              <a:rPr lang="hr-HR" dirty="0" err="1"/>
              <a:t>Vukovo</a:t>
            </a:r>
            <a:r>
              <a:rPr lang="hr-HR" dirty="0"/>
              <a:t> nosio je do 14. stoljeća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4" y="3497703"/>
            <a:ext cx="7574691" cy="262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01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Nikad zaboraviti nećemo!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5683">
            <a:off x="1095632" y="2278336"/>
            <a:ext cx="4782366" cy="30846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547">
            <a:off x="6471852" y="2091720"/>
            <a:ext cx="4800600" cy="3190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429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Izradili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7165" y="1837496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 smtClean="0">
                <a:latin typeface="Forte" panose="03060902040502070203" pitchFamily="66" charset="0"/>
              </a:rPr>
              <a:t>Josip Popadić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>
                <a:latin typeface="Forte" panose="03060902040502070203" pitchFamily="66" charset="0"/>
              </a:rPr>
              <a:t>Robert </a:t>
            </a:r>
            <a:r>
              <a:rPr lang="hr-HR" dirty="0" err="1" smtClean="0">
                <a:latin typeface="Forte" panose="03060902040502070203" pitchFamily="66" charset="0"/>
              </a:rPr>
              <a:t>Reljanović</a:t>
            </a:r>
            <a:endParaRPr lang="hr-HR" dirty="0" smtClean="0"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>
                <a:latin typeface="Forte" panose="03060902040502070203" pitchFamily="66" charset="0"/>
              </a:rPr>
              <a:t>Leo </a:t>
            </a:r>
            <a:r>
              <a:rPr lang="hr-HR" dirty="0" err="1" smtClean="0">
                <a:latin typeface="Forte" panose="03060902040502070203" pitchFamily="66" charset="0"/>
              </a:rPr>
              <a:t>Miolin</a:t>
            </a:r>
            <a:endParaRPr lang="hr-HR" dirty="0" smtClean="0"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>
                <a:latin typeface="Forte" panose="03060902040502070203" pitchFamily="66" charset="0"/>
              </a:rPr>
              <a:t>8.a</a:t>
            </a:r>
          </a:p>
          <a:p>
            <a:pPr marL="0" indent="0">
              <a:buNone/>
            </a:pPr>
            <a:endParaRPr lang="hr-HR" dirty="0" smtClean="0">
              <a:latin typeface="Forte" panose="03060902040502070203" pitchFamily="66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51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223</Words>
  <Application>Microsoft Office PowerPoint</Application>
  <PresentationFormat>Široki zaslon</PresentationFormat>
  <Paragraphs>19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Algerian</vt:lpstr>
      <vt:lpstr>Calibri</vt:lpstr>
      <vt:lpstr>Calibri Light</vt:lpstr>
      <vt:lpstr>Forte</vt:lpstr>
      <vt:lpstr>Wingdings</vt:lpstr>
      <vt:lpstr>Retrospektiva</vt:lpstr>
      <vt:lpstr>BITKA ZA VUKOVAR</vt:lpstr>
      <vt:lpstr>vodotoranj</vt:lpstr>
      <vt:lpstr>Ovčara</vt:lpstr>
      <vt:lpstr>Vukovarska bolnica</vt:lpstr>
      <vt:lpstr>Nešto o Vukovaru!!</vt:lpstr>
      <vt:lpstr>Nikad zaboraviti nećemo!</vt:lpstr>
      <vt:lpstr>Izradili: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BITKA ZA VUKOVAR</dc:title>
  <dc:creator>Guest</dc:creator>
  <cp:lastModifiedBy>Guest</cp:lastModifiedBy>
  <cp:revision>7</cp:revision>
  <dcterms:created xsi:type="dcterms:W3CDTF">2016-11-17T07:16:08Z</dcterms:created>
  <dcterms:modified xsi:type="dcterms:W3CDTF">2016-11-17T08:20:11Z</dcterms:modified>
</cp:coreProperties>
</file>