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5400" dirty="0" smtClean="0">
                <a:latin typeface="Arial Black" panose="020B0A04020102020204" pitchFamily="34" charset="0"/>
              </a:rPr>
              <a:t>SJEĆANJE NA VUKOVAR</a:t>
            </a:r>
            <a:endParaRPr lang="hr-HR" sz="5400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18.11.1991.</a:t>
            </a:r>
            <a:endParaRPr lang="hr-H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4911" y="723900"/>
            <a:ext cx="3401063" cy="1447800"/>
          </a:xfrm>
        </p:spPr>
        <p:txBody>
          <a:bodyPr/>
          <a:lstStyle/>
          <a:p>
            <a:r>
              <a:rPr lang="hr-HR" sz="2800" dirty="0" smtClean="0">
                <a:latin typeface="Arial Black" panose="020B0A04020102020204" pitchFamily="34" charset="0"/>
              </a:rPr>
              <a:t>VODOTORANJ</a:t>
            </a:r>
            <a:endParaRPr lang="hr-HR" sz="2800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4" y="1447800"/>
            <a:ext cx="6791692" cy="4410263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14912" y="2602059"/>
            <a:ext cx="3401062" cy="289559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Vukovarski </a:t>
            </a:r>
            <a:r>
              <a:rPr lang="hr-HR" sz="1800" dirty="0"/>
              <a:t>vodotoranj izgrađen je 1968. Bio je pogođen s više od 600 neprijateljskih projektila i postao je simbol stradanja i otpora toga grada. Do Domovinskoga rata gore je bio restoran-vidikovac iz kojega se vidio Vukovar, Dunav i okolica.</a:t>
            </a:r>
          </a:p>
        </p:txBody>
      </p:sp>
    </p:spTree>
    <p:extLst>
      <p:ext uri="{BB962C8B-B14F-4D97-AF65-F5344CB8AC3E}">
        <p14:creationId xmlns:p14="http://schemas.microsoft.com/office/powerpoint/2010/main" val="4988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1292976"/>
            <a:ext cx="9404723" cy="1400530"/>
          </a:xfrm>
        </p:spPr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                  OVČARA</a:t>
            </a:r>
            <a:r>
              <a:rPr lang="hr-HR" dirty="0">
                <a:latin typeface="Arial Black" panose="020B0A04020102020204" pitchFamily="34" charset="0"/>
              </a:rPr>
              <a:t/>
            </a:r>
            <a:br>
              <a:rPr lang="hr-HR" dirty="0">
                <a:latin typeface="Arial Black" panose="020B0A04020102020204" pitchFamily="34" charset="0"/>
              </a:rPr>
            </a:b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2685" y="2445079"/>
            <a:ext cx="4395787" cy="3179619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5046" y="2445080"/>
            <a:ext cx="4395788" cy="31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672" y="1167714"/>
            <a:ext cx="3401063" cy="1196545"/>
          </a:xfrm>
        </p:spPr>
        <p:txBody>
          <a:bodyPr/>
          <a:lstStyle/>
          <a:p>
            <a:endParaRPr lang="hr-HR" sz="2800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438" y="1447800"/>
            <a:ext cx="5195888" cy="3892192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673" y="2364259"/>
            <a:ext cx="3401062" cy="2895599"/>
          </a:xfrm>
        </p:spPr>
        <p:txBody>
          <a:bodyPr>
            <a:normAutofit/>
          </a:bodyPr>
          <a:lstStyle/>
          <a:p>
            <a:r>
              <a:rPr lang="hr-HR" sz="1800" dirty="0"/>
              <a:t>Ovčara, odnosno pokolj u Vukovaru, je bio ratni zločin kojeg su počinili pripadnici JNA i srpskih paravojnih postrojbi u noći sa 20. na 21.</a:t>
            </a:r>
            <a:r>
              <a:rPr lang="hr-HR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1800" dirty="0"/>
              <a:t>studenog 1991.</a:t>
            </a:r>
          </a:p>
        </p:txBody>
      </p:sp>
    </p:spTree>
    <p:extLst>
      <p:ext uri="{BB962C8B-B14F-4D97-AF65-F5344CB8AC3E}">
        <p14:creationId xmlns:p14="http://schemas.microsoft.com/office/powerpoint/2010/main" val="18985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VUKOVAR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52685" y="1905000"/>
            <a:ext cx="4546966" cy="576262"/>
          </a:xfrm>
        </p:spPr>
        <p:txBody>
          <a:bodyPr/>
          <a:lstStyle/>
          <a:p>
            <a:r>
              <a:rPr lang="hr-HR" dirty="0" smtClean="0"/>
              <a:t>Za vrijeme rata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588772" y="1905000"/>
            <a:ext cx="4396339" cy="576262"/>
          </a:xfrm>
        </p:spPr>
        <p:txBody>
          <a:bodyPr/>
          <a:lstStyle/>
          <a:p>
            <a:r>
              <a:rPr lang="hr-HR" dirty="0" smtClean="0"/>
              <a:t>Poslije rata</a:t>
            </a:r>
            <a:endParaRPr lang="hr-HR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88772" y="2669059"/>
            <a:ext cx="4395788" cy="3137037"/>
          </a:xfrm>
          <a:prstGeom prst="rect">
            <a:avLst/>
          </a:prstGeo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52685" y="2669059"/>
            <a:ext cx="4395787" cy="31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1373659"/>
            <a:ext cx="3401062" cy="1447800"/>
          </a:xfrm>
        </p:spPr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VUKOVARSKA BOLNICA</a:t>
            </a:r>
            <a:endParaRPr lang="hr-HR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4152" y="1828800"/>
            <a:ext cx="5195888" cy="4028303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5" y="2961504"/>
            <a:ext cx="3401062" cy="2895599"/>
          </a:xfrm>
        </p:spPr>
        <p:txBody>
          <a:bodyPr>
            <a:normAutofit/>
          </a:bodyPr>
          <a:lstStyle/>
          <a:p>
            <a:r>
              <a:rPr lang="hr-HR" sz="1600" dirty="0"/>
              <a:t>U sklopu bolnice od 2006. godine nalazi se stalna muzejska izložba </a:t>
            </a:r>
            <a:r>
              <a:rPr lang="hr-H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Mjesto sjećanja </a:t>
            </a:r>
            <a:r>
              <a:rPr lang="hr-HR" sz="1600" dirty="0"/>
              <a:t>- Vukovarska bolnica 1991. koja je otvorena za posjetitelje</a:t>
            </a:r>
            <a:r>
              <a:rPr lang="hr-HR" sz="1600" dirty="0" smtClean="0"/>
              <a:t>. U </a:t>
            </a:r>
            <a:r>
              <a:rPr lang="hr-HR" sz="1600" dirty="0"/>
              <a:t>dvorištu bolnice zaslugom Mladena Pavkovića postavljen je i Spomen križ - </a:t>
            </a:r>
            <a:r>
              <a:rPr lang="hr-H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 se ne zaboravi.</a:t>
            </a:r>
          </a:p>
        </p:txBody>
      </p:sp>
    </p:spTree>
    <p:extLst>
      <p:ext uri="{BB962C8B-B14F-4D97-AF65-F5344CB8AC3E}">
        <p14:creationId xmlns:p14="http://schemas.microsoft.com/office/powerpoint/2010/main" val="21672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Arial Black" panose="020B0A04020102020204" pitchFamily="34" charset="0"/>
              </a:rPr>
              <a:t>IZRADILE:</a:t>
            </a:r>
            <a:endParaRPr lang="hr-HR" sz="4000" dirty="0">
              <a:latin typeface="Arial Black" panose="020B0A04020102020204" pitchFamily="34" charset="0"/>
            </a:endParaRP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720" r="26720"/>
          <a:stretch>
            <a:fillRect/>
          </a:stretch>
        </p:blipFill>
        <p:spPr>
          <a:xfrm>
            <a:off x="5173361" y="1611527"/>
            <a:ext cx="4506097" cy="4092146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ANTTEA MALEŠ</a:t>
            </a:r>
          </a:p>
          <a:p>
            <a:r>
              <a:rPr lang="hr-HR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VIKTORIA JURIĆ GRGIĆ </a:t>
            </a:r>
          </a:p>
          <a:p>
            <a:r>
              <a:rPr lang="hr-HR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8.A</a:t>
            </a:r>
            <a:endParaRPr lang="hr-HR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139</Words>
  <Application>Microsoft Office PowerPoint</Application>
  <PresentationFormat>Široki zaslon</PresentationFormat>
  <Paragraphs>15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Century Gothic</vt:lpstr>
      <vt:lpstr>Wingdings 3</vt:lpstr>
      <vt:lpstr>Ion</vt:lpstr>
      <vt:lpstr>SJEĆANJE NA VUKOVAR</vt:lpstr>
      <vt:lpstr>VODOTORANJ</vt:lpstr>
      <vt:lpstr>                  OVČARA </vt:lpstr>
      <vt:lpstr>PowerPointova prezentacija</vt:lpstr>
      <vt:lpstr>VUKOVAR</vt:lpstr>
      <vt:lpstr>VUKOVARSKA BOLNICA</vt:lpstr>
      <vt:lpstr>IZRADILE: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SJEĆANJE NA VUKOVAR</dc:title>
  <dc:creator>Guest</dc:creator>
  <cp:lastModifiedBy>Guest</cp:lastModifiedBy>
  <cp:revision>6</cp:revision>
  <dcterms:created xsi:type="dcterms:W3CDTF">2016-11-17T07:13:07Z</dcterms:created>
  <dcterms:modified xsi:type="dcterms:W3CDTF">2016-11-17T08:08:55Z</dcterms:modified>
</cp:coreProperties>
</file>